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27">
          <p15:clr>
            <a:srgbClr val="9AA0A6"/>
          </p15:clr>
        </p15:guide>
        <p15:guide id="2" orient="horz" pos="227">
          <p15:clr>
            <a:srgbClr val="9AA0A6"/>
          </p15:clr>
        </p15:guide>
        <p15:guide id="3" pos="5533">
          <p15:clr>
            <a:srgbClr val="9AA0A6"/>
          </p15:clr>
        </p15:guide>
        <p15:guide id="4" orient="horz" pos="2835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0" roundtripDataSignature="AMtx7mh6XOd2PUax6wrgR0XpsI4LuEq1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7"/>
        <p:guide pos="227" orient="horz"/>
        <p:guide pos="5533"/>
        <p:guide pos="283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8bf1dd46a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g8bf1dd46a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69a2ec36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69a2ec36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69a2ec36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869a2ec36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69a2ec36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69a2ec36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69a2ec36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869a2ec36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69a2ec36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869a2ec36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69a2ec36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869a2ec36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c9738de6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8c9738de6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900d836b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900d836b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8cdce505b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g8cdce505b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69a2ec36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869a2ec36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cdce505b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8cdce505b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69a2ec36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g869a2ec36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69a2ec36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869a2ec36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69a2ec36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69a2ec36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cdce505b1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8cdce505b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9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8cdce505b1_0_10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8cdce505b1_0_10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8cdce505b1_0_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1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" name="Google Shape;22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" name="Google Shape;23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33" name="Google Shape;3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eveloper.android.com/reference/android/content/SharedPreferences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eveloper.android.com/reference/android/content/SharedPreference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eveloper.android.com/reference/android/content/SharedPreference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eveloper.android.com/reference/android/content/SharedPreference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8bf1dd46a7_0_70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SharedPreferences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869a2ec361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181" y="0"/>
            <a:ext cx="45958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869a2ec361_0_56"/>
          <p:cNvSpPr txBox="1"/>
          <p:nvPr/>
        </p:nvSpPr>
        <p:spPr>
          <a:xfrm>
            <a:off x="216875" y="213825"/>
            <a:ext cx="4108500" cy="42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A função put recebe um Type Argument. Isso porque queremos uma única função para inserir qualquer valor dentre os aceitos pela SharedPreferences.</a:t>
            </a: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Desse modo, de acordo com o tipo do valor inserido, a função necessária correspondente será chamada e irá inserí-lo no SharedPreferences.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869a2ec361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869a2ec361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181" y="0"/>
            <a:ext cx="45958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869a2ec361_0_47"/>
          <p:cNvSpPr txBox="1"/>
          <p:nvPr/>
        </p:nvSpPr>
        <p:spPr>
          <a:xfrm>
            <a:off x="216875" y="213825"/>
            <a:ext cx="4033200" cy="42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Raleway"/>
                <a:ea typeface="Raleway"/>
                <a:cs typeface="Raleway"/>
                <a:sym typeface="Raleway"/>
              </a:rPr>
              <a:t>A função get é uma função inline que recebe um Type Argument. Isso porque queremos uma única função para pegar os dados e usaremos inferência do tipo para isso.</a:t>
            </a:r>
            <a:endParaRPr sz="19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19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900">
                <a:latin typeface="Raleway"/>
                <a:ea typeface="Raleway"/>
                <a:cs typeface="Raleway"/>
                <a:sym typeface="Raleway"/>
              </a:rPr>
              <a:t>Ou seja, dependendo do local da chamada dessa função get(), ela já saberá qual o tipo do dado que irá buscar.</a:t>
            </a:r>
            <a:endParaRPr sz="1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869a2ec361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69a2ec361_0_61"/>
          <p:cNvSpPr txBox="1"/>
          <p:nvPr>
            <p:ph type="title"/>
          </p:nvPr>
        </p:nvSpPr>
        <p:spPr>
          <a:xfrm>
            <a:off x="452500" y="87375"/>
            <a:ext cx="68400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É o quê?</a:t>
            </a:r>
            <a:endParaRPr sz="3000"/>
          </a:p>
        </p:txBody>
      </p:sp>
      <p:sp>
        <p:nvSpPr>
          <p:cNvPr id="117" name="Google Shape;117;g869a2ec361_0_61"/>
          <p:cNvSpPr txBox="1"/>
          <p:nvPr/>
        </p:nvSpPr>
        <p:spPr>
          <a:xfrm>
            <a:off x="1006950" y="4644575"/>
            <a:ext cx="547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100" u="sng">
                <a:solidFill>
                  <a:schemeClr val="hlink"/>
                </a:solidFill>
                <a:hlinkClick r:id="rId3"/>
              </a:rPr>
              <a:t>https://developer.android.com/reference/android/content/SharedPreferences</a:t>
            </a:r>
            <a:endParaRPr b="0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g869a2ec361_0_61"/>
          <p:cNvSpPr txBox="1"/>
          <p:nvPr/>
        </p:nvSpPr>
        <p:spPr>
          <a:xfrm>
            <a:off x="452500" y="903425"/>
            <a:ext cx="8005200" cy="32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Observe que, na Activity, não informamos à função put() e nem à função get() qual o tipo de dado que estamos inserindo ou que estamos tentando ler do Shared Preferences.</a:t>
            </a: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Isso é inferência da tipificação dos dados. No put() estamos inserindo um objeto String, então a função sabe com base no tipo do objeto o que fazer. Já o get() está sendo atribuído ao text do nosso TextView, que é uma String. Então o get() sabe que deve buscar por uma String.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869a2ec361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8c9738de6b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553" y="282153"/>
            <a:ext cx="4530900" cy="45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900d836bc8_0_0"/>
          <p:cNvSpPr txBox="1"/>
          <p:nvPr/>
        </p:nvSpPr>
        <p:spPr>
          <a:xfrm>
            <a:off x="313350" y="2086300"/>
            <a:ext cx="44727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pt-BR" sz="3800">
                <a:latin typeface="Raleway"/>
                <a:ea typeface="Raleway"/>
                <a:cs typeface="Raleway"/>
                <a:sym typeface="Raleway"/>
              </a:rPr>
              <a:t>SharedPreferences</a:t>
            </a:r>
            <a:endParaRPr sz="38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7" name="Google Shape;47;g900d836bc8_0_0"/>
          <p:cNvPicPr preferRelativeResize="0"/>
          <p:nvPr/>
        </p:nvPicPr>
        <p:blipFill rotWithShape="1">
          <a:blip r:embed="rId3">
            <a:alphaModFix/>
          </a:blip>
          <a:srcRect b="2660" l="30435" r="29209" t="3986"/>
          <a:stretch/>
        </p:blipFill>
        <p:spPr>
          <a:xfrm>
            <a:off x="5163375" y="642125"/>
            <a:ext cx="2224120" cy="385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cdce505b1_0_19"/>
          <p:cNvSpPr txBox="1"/>
          <p:nvPr>
            <p:ph type="title"/>
          </p:nvPr>
        </p:nvSpPr>
        <p:spPr>
          <a:xfrm>
            <a:off x="452500" y="87375"/>
            <a:ext cx="68400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Persistência simples de dados </a:t>
            </a:r>
            <a:endParaRPr sz="3000"/>
          </a:p>
        </p:txBody>
      </p:sp>
      <p:sp>
        <p:nvSpPr>
          <p:cNvPr id="53" name="Google Shape;53;g8cdce505b1_0_19"/>
          <p:cNvSpPr txBox="1"/>
          <p:nvPr/>
        </p:nvSpPr>
        <p:spPr>
          <a:xfrm>
            <a:off x="452500" y="3885425"/>
            <a:ext cx="547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100" u="sng">
                <a:solidFill>
                  <a:schemeClr val="hlink"/>
                </a:solidFill>
                <a:hlinkClick r:id="rId3"/>
              </a:rPr>
              <a:t>https://developer.android.com/reference/android/content/SharedPreferences</a:t>
            </a:r>
            <a:endParaRPr b="0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" name="Google Shape;54;g8cdce505b1_0_19"/>
          <p:cNvSpPr txBox="1"/>
          <p:nvPr/>
        </p:nvSpPr>
        <p:spPr>
          <a:xfrm>
            <a:off x="452500" y="903425"/>
            <a:ext cx="8005200" cy="3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latin typeface="Raleway"/>
                <a:ea typeface="Raleway"/>
                <a:cs typeface="Raleway"/>
                <a:sym typeface="Raleway"/>
              </a:rPr>
              <a:t>SharedPreferences é uma interface de acesso a dados que funciona como um mapa com chave/valor, comumente usada para armazenar preferências do usuário, como tema, tamanho da fonte ou dados da sessão do usuário como seu nome e e-mail.</a:t>
            </a:r>
            <a:br>
              <a:rPr lang="pt-BR" sz="15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5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500">
                <a:latin typeface="Raleway"/>
                <a:ea typeface="Raleway"/>
                <a:cs typeface="Raleway"/>
                <a:sym typeface="Raleway"/>
              </a:rPr>
              <a:t>Diferente de um banco de dados, que serve muito bem para armazenar quantidades grandes e complexas de dados, o SharedPreferences serve para armazenar dados mais simples, mistos e pontuais, porém facilmente e rapidamente acessíveis a partir de qualquer activity.</a:t>
            </a:r>
            <a:endParaRPr sz="15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69a2ec361_0_9"/>
          <p:cNvSpPr txBox="1"/>
          <p:nvPr>
            <p:ph type="title"/>
          </p:nvPr>
        </p:nvSpPr>
        <p:spPr>
          <a:xfrm>
            <a:off x="452500" y="87375"/>
            <a:ext cx="68400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Uso</a:t>
            </a:r>
            <a:endParaRPr sz="3000"/>
          </a:p>
        </p:txBody>
      </p:sp>
      <p:sp>
        <p:nvSpPr>
          <p:cNvPr id="60" name="Google Shape;60;g869a2ec361_0_9"/>
          <p:cNvSpPr txBox="1"/>
          <p:nvPr/>
        </p:nvSpPr>
        <p:spPr>
          <a:xfrm>
            <a:off x="1006950" y="4644575"/>
            <a:ext cx="547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100" u="sng">
                <a:solidFill>
                  <a:schemeClr val="hlink"/>
                </a:solidFill>
                <a:hlinkClick r:id="rId3"/>
              </a:rPr>
              <a:t>https://developer.android.com/reference/android/content/SharedPreferences</a:t>
            </a:r>
            <a:endParaRPr b="0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g869a2ec361_0_9"/>
          <p:cNvSpPr txBox="1"/>
          <p:nvPr/>
        </p:nvSpPr>
        <p:spPr>
          <a:xfrm>
            <a:off x="452500" y="903425"/>
            <a:ext cx="8005200" cy="3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No próximo slide temos a declaração de um valor que será nosso acesso ao SharedPreferences, em seguida fazemos a leitura e escrita de dados.</a:t>
            </a: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Observe que foi passada uma String na função getSharedPreferences. Essa String é o nome do arquivo que será criado, caso não exista, e onde será inserido o valor para posterior leitura.</a:t>
            </a: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800">
                <a:latin typeface="Raleway"/>
                <a:ea typeface="Raleway"/>
                <a:cs typeface="Raleway"/>
                <a:sym typeface="Raleway"/>
              </a:rPr>
              <a:t>Assim, podemos organizar os dados em diferentes arquivos.</a:t>
            </a: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800">
                <a:latin typeface="Raleway"/>
                <a:ea typeface="Raleway"/>
                <a:cs typeface="Raleway"/>
                <a:sym typeface="Raleway"/>
              </a:rPr>
            </a:b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g8cdce505b1_0_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69a2ec361_0_15"/>
          <p:cNvSpPr txBox="1"/>
          <p:nvPr>
            <p:ph type="title"/>
          </p:nvPr>
        </p:nvSpPr>
        <p:spPr>
          <a:xfrm>
            <a:off x="452500" y="87375"/>
            <a:ext cx="68400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Boas práticas</a:t>
            </a:r>
            <a:endParaRPr sz="3000"/>
          </a:p>
        </p:txBody>
      </p:sp>
      <p:sp>
        <p:nvSpPr>
          <p:cNvPr id="72" name="Google Shape;72;g869a2ec361_0_15"/>
          <p:cNvSpPr txBox="1"/>
          <p:nvPr/>
        </p:nvSpPr>
        <p:spPr>
          <a:xfrm>
            <a:off x="499175" y="4099200"/>
            <a:ext cx="547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pt-BR" sz="1100" u="sng">
                <a:solidFill>
                  <a:schemeClr val="hlink"/>
                </a:solidFill>
                <a:hlinkClick r:id="rId3"/>
              </a:rPr>
              <a:t>https://developer.android.com/reference/android/content/SharedPreferences</a:t>
            </a:r>
            <a:endParaRPr b="0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g869a2ec361_0_15"/>
          <p:cNvSpPr txBox="1"/>
          <p:nvPr/>
        </p:nvSpPr>
        <p:spPr>
          <a:xfrm>
            <a:off x="452500" y="903425"/>
            <a:ext cx="8005200" cy="3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É comum que seja criada uma classe auxiliar para simplificar a leitura e escrita de dados em SharedPreferences, de modo a diminuir a quantidade de código repetido em nosso projeto.</a:t>
            </a:r>
            <a:br>
              <a:rPr lang="pt-BR" sz="17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7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A seguir temos uma sugestão limpa e prática. Começando pela demonstração da Activity. Onde </a:t>
            </a: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usamos</a:t>
            </a: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 uma classe auxiliar criada por nós para realizar a escrita de um texto inserido pelo usuário em um EditText e em seguida ler esse texto e </a:t>
            </a: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inseri</a:t>
            </a:r>
            <a:r>
              <a:rPr lang="pt-BR" sz="1700">
                <a:latin typeface="Raleway"/>
                <a:ea typeface="Raleway"/>
                <a:cs typeface="Raleway"/>
                <a:sym typeface="Raleway"/>
              </a:rPr>
              <a:t>-lo em um TextView.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g869a2ec361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g869a2ec361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181" y="0"/>
            <a:ext cx="45958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g869a2ec361_0_25"/>
          <p:cNvSpPr txBox="1"/>
          <p:nvPr/>
        </p:nvSpPr>
        <p:spPr>
          <a:xfrm>
            <a:off x="216875" y="213825"/>
            <a:ext cx="4061400" cy="42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latin typeface="Raleway"/>
                <a:ea typeface="Raleway"/>
                <a:cs typeface="Raleway"/>
                <a:sym typeface="Raleway"/>
              </a:rPr>
              <a:t>A classe definida ao lado, SharedPref, é composta de um valor, uma função get() e uma função put().</a:t>
            </a:r>
            <a:br>
              <a:rPr lang="pt-BR" sz="1600">
                <a:latin typeface="Raleway"/>
                <a:ea typeface="Raleway"/>
                <a:cs typeface="Raleway"/>
                <a:sym typeface="Raleway"/>
              </a:rPr>
            </a:br>
            <a:br>
              <a:rPr lang="pt-BR" sz="16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600">
                <a:latin typeface="Raleway"/>
                <a:ea typeface="Raleway"/>
                <a:cs typeface="Raleway"/>
                <a:sym typeface="Raleway"/>
              </a:rPr>
              <a:t>O construtor recebe uma referência à activity, para realizar as chamadas contextualizadas necessárias e o resID com nome do arquivo que será criado/acessado.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8cdce505b1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